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59" r:id="rId4"/>
    <p:sldId id="265" r:id="rId5"/>
    <p:sldId id="268" r:id="rId6"/>
    <p:sldId id="267" r:id="rId7"/>
    <p:sldId id="266" r:id="rId8"/>
    <p:sldId id="264" r:id="rId9"/>
    <p:sldId id="261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880320"/>
          </a:xfrm>
        </p:spPr>
        <p:txBody>
          <a:bodyPr>
            <a:normAutofit/>
          </a:bodyPr>
          <a:lstStyle/>
          <a:p>
            <a:r>
              <a:rPr lang="ru-RU" b="1" dirty="0"/>
              <a:t>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«Неделя родного языка»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365103"/>
            <a:ext cx="8229600" cy="208823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№5 «Сказка» комбинированного вида</a:t>
            </a:r>
          </a:p>
          <a:p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Сармановский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п.Джалиль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Габдуллина Елена Робертовна</a:t>
            </a:r>
          </a:p>
          <a:p>
            <a:pPr marL="0" indent="0">
              <a:buNone/>
            </a:pP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197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казка5\Desktop\Детский сад №5\умк.ГЕР\DSC011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178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ВЫПУСК\DSC01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3910"/>
            <a:ext cx="8712967" cy="6627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8196669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14351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Этапы: </a:t>
            </a:r>
            <a:r>
              <a:rPr lang="ru-RU" sz="3200" b="1" dirty="0">
                <a:solidFill>
                  <a:schemeClr val="tx1"/>
                </a:solidFill>
              </a:rPr>
              <a:t>1. Подготовительный </a:t>
            </a:r>
            <a:r>
              <a:rPr lang="ru-RU" sz="3200" dirty="0">
                <a:solidFill>
                  <a:schemeClr val="tx1"/>
                </a:solidFill>
              </a:rPr>
              <a:t>– постановка цели, сбор материала, разработка конспекта, сбор информации о народе Поволжья.  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              2. основной </a:t>
            </a:r>
            <a:r>
              <a:rPr lang="ru-RU" sz="3200" dirty="0">
                <a:solidFill>
                  <a:schemeClr val="tx1"/>
                </a:solidFill>
              </a:rPr>
              <a:t>– экскурсии, беседы, составление альбомов о народном творчестве, чтение произведений устного народного творчества, составление семейных альбомов.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           3. заключительный – музыкальная композиция «Родная сторона – страна дружбы»</a:t>
            </a:r>
            <a:r>
              <a:rPr lang="ru-RU" sz="3600" dirty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Содержимое 3" descr="DSC010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856984" cy="6408712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6" name="Picture 4" descr="100_05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1797" name="WordArt 5"/>
          <p:cNvSpPr>
            <a:spLocks noChangeArrowheads="1" noChangeShapeType="1" noTextEdit="1"/>
          </p:cNvSpPr>
          <p:nvPr/>
        </p:nvSpPr>
        <p:spPr bwMode="auto">
          <a:xfrm>
            <a:off x="4859338" y="5572125"/>
            <a:ext cx="399097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4896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2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7192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2" name="Picture 4" descr="Изображение 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537075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1253" name="Picture 5" descr="Изображение 0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141663"/>
            <a:ext cx="4608512" cy="346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758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0" name="Picture 4" descr="100_05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56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2821" name="Picture 5" descr="100_05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924175"/>
            <a:ext cx="4957762" cy="371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2822" name="WordArt 6"/>
          <p:cNvSpPr>
            <a:spLocks noChangeArrowheads="1" noChangeShapeType="1" noTextEdit="1"/>
          </p:cNvSpPr>
          <p:nvPr/>
        </p:nvSpPr>
        <p:spPr bwMode="auto">
          <a:xfrm>
            <a:off x="7019925" y="5734050"/>
            <a:ext cx="1865313" cy="9080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Карга </a:t>
            </a:r>
            <a:r>
              <a:rPr lang="ru-RU" sz="3600" b="1" i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буткасы</a:t>
            </a:r>
            <a:endParaRPr lang="ru-RU" sz="3600" b="1" i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793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Взаимодействие с родителями</a:t>
            </a:r>
          </a:p>
        </p:txBody>
      </p:sp>
      <p:pic>
        <p:nvPicPr>
          <p:cNvPr id="6" name="Содержимое 3" descr="DSC010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84976" cy="6480720"/>
          </a:xfrm>
        </p:spPr>
      </p:pic>
    </p:spTree>
  </p:cSld>
  <p:clrMapOvr>
    <a:masterClrMapping/>
  </p:clrMapOvr>
  <p:transition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389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3600" dirty="0"/>
          </a:p>
          <a:p>
            <a:endParaRPr lang="ru-RU" sz="2800" dirty="0"/>
          </a:p>
        </p:txBody>
      </p:sp>
      <p:pic>
        <p:nvPicPr>
          <p:cNvPr id="4" name="Содержимое 3" descr="DSC01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856984" cy="6336704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</TotalTime>
  <Words>45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          Презентация      «Неделя родного языка» </vt:lpstr>
      <vt:lpstr>Слайд 2</vt:lpstr>
      <vt:lpstr>Этапы: 1. Подготовительный – постановка цели, сбор материала, разработка конспекта, сбор информации о народе Поволжья.                  2. основной – экскурсии, беседы, составление альбомов о народном творчестве, чтение произведений устного народного творчества, составление семейных альбомов.            3. заключительный – музыкальная композиция «Родная сторона – страна дружбы».</vt:lpstr>
      <vt:lpstr>Слайд 4</vt:lpstr>
      <vt:lpstr>Слайд 5</vt:lpstr>
      <vt:lpstr>Слайд 6</vt:lpstr>
      <vt:lpstr>Слайд 7</vt:lpstr>
      <vt:lpstr>Взаимодействие с родителями</vt:lpstr>
      <vt:lpstr>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проекта: «Дружба – дороже богатства» Время: с 12 – 16 ноября Возраст: 6 – 7 лет Продолжительность: длительный Тип: творчески - исследовательский</dc:title>
  <dc:creator>admin</dc:creator>
  <cp:lastModifiedBy>user</cp:lastModifiedBy>
  <cp:revision>30</cp:revision>
  <dcterms:created xsi:type="dcterms:W3CDTF">2012-12-15T13:31:05Z</dcterms:created>
  <dcterms:modified xsi:type="dcterms:W3CDTF">2020-12-02T06:35:30Z</dcterms:modified>
</cp:coreProperties>
</file>